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3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2D: 2 dimensional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2344482" y="6428301"/>
            <a:ext cx="6156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Resolution: H: high</a:t>
            </a: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Widescreen</PresentationFormat>
  <Paragraphs>240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13</cp:revision>
  <dcterms:created xsi:type="dcterms:W3CDTF">2022-05-14T09:56:11Z</dcterms:created>
  <dcterms:modified xsi:type="dcterms:W3CDTF">2022-05-16T10:36:29Z</dcterms:modified>
</cp:coreProperties>
</file>